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63" r:id="rId5"/>
    <p:sldId id="259" r:id="rId6"/>
    <p:sldId id="260" r:id="rId7"/>
    <p:sldId id="261" r:id="rId8"/>
    <p:sldId id="262" r:id="rId9"/>
    <p:sldId id="264" r:id="rId10"/>
    <p:sldId id="265" r:id="rId11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2A00"/>
    <a:srgbClr val="4E0233"/>
    <a:srgbClr val="1D3A00"/>
    <a:srgbClr val="00CC99"/>
    <a:srgbClr val="66FFCC"/>
    <a:srgbClr val="007033"/>
    <a:srgbClr val="FE9202"/>
    <a:srgbClr val="CC0099"/>
    <a:srgbClr val="6C1A00"/>
    <a:srgbClr val="E7FF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23" d="100"/>
          <a:sy n="123" d="100"/>
        </p:scale>
        <p:origin x="298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152705" cy="15270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D18E60-4300-4729-A0D7-6AB984C3922D}" type="datetimeFigureOut">
              <a:rPr lang="en-US" smtClean="0"/>
              <a:t>4/19/2022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533E96-F078-4B3D-A8F4-F1AF21EBC3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3001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059785" y="2419045"/>
            <a:ext cx="7177135" cy="1374345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r">
              <a:defRPr sz="3600">
                <a:solidFill>
                  <a:srgbClr val="7030A0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59785" y="3793391"/>
            <a:ext cx="7177135" cy="763525"/>
          </a:xfrm>
        </p:spPr>
        <p:txBody>
          <a:bodyPr>
            <a:normAutofit/>
          </a:bodyPr>
          <a:lstStyle>
            <a:lvl1pPr marL="0" indent="0" algn="r">
              <a:buNone/>
              <a:defRPr sz="2800" b="0" i="0">
                <a:solidFill>
                  <a:srgbClr val="00206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8751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4/19/2022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607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6657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E:\websites\free-power-point-templates\2012\logos.png">
            <a:extLst>
              <a:ext uri="{FF2B5EF4-FFF2-40B4-BE49-F238E27FC236}">
                <a16:creationId xmlns:a16="http://schemas.microsoft.com/office/drawing/2014/main" id="{08B89D22-1D6E-450B-881F-4D2A4C527F7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08475" y="2326213"/>
            <a:ext cx="1463784" cy="5269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36099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965" y="586585"/>
            <a:ext cx="8246070" cy="763525"/>
          </a:xfrm>
        </p:spPr>
        <p:txBody>
          <a:bodyPr>
            <a:normAutofit/>
          </a:bodyPr>
          <a:lstStyle>
            <a:lvl1pPr algn="l">
              <a:defRPr sz="3600" baseline="0">
                <a:solidFill>
                  <a:srgbClr val="7030A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965" y="1502815"/>
            <a:ext cx="8246070" cy="3206806"/>
          </a:xfrm>
        </p:spPr>
        <p:txBody>
          <a:bodyPr/>
          <a:lstStyle>
            <a:lvl1pPr algn="l">
              <a:defRPr sz="2800">
                <a:solidFill>
                  <a:srgbClr val="002060"/>
                </a:solidFill>
              </a:defRPr>
            </a:lvl1pPr>
            <a:lvl2pPr algn="l">
              <a:defRPr>
                <a:solidFill>
                  <a:srgbClr val="002060"/>
                </a:solidFill>
              </a:defRPr>
            </a:lvl2pPr>
            <a:lvl3pPr algn="l">
              <a:defRPr>
                <a:solidFill>
                  <a:srgbClr val="002060"/>
                </a:solidFill>
              </a:defRPr>
            </a:lvl3pPr>
            <a:lvl4pPr algn="l">
              <a:defRPr>
                <a:solidFill>
                  <a:srgbClr val="002060"/>
                </a:solidFill>
              </a:defRPr>
            </a:lvl4pPr>
            <a:lvl5pPr algn="l">
              <a:defRPr>
                <a:solidFill>
                  <a:srgbClr val="00206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4713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1425" y="433880"/>
            <a:ext cx="6413610" cy="725349"/>
          </a:xfrm>
        </p:spPr>
        <p:txBody>
          <a:bodyPr>
            <a:normAutofit/>
          </a:bodyPr>
          <a:lstStyle>
            <a:lvl1pPr algn="l">
              <a:defRPr sz="3600">
                <a:solidFill>
                  <a:srgbClr val="7030A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1425" y="1197405"/>
            <a:ext cx="6413610" cy="3511061"/>
          </a:xfrm>
        </p:spPr>
        <p:txBody>
          <a:bodyPr/>
          <a:lstStyle>
            <a:lvl1pPr>
              <a:defRPr sz="2800">
                <a:solidFill>
                  <a:srgbClr val="002060"/>
                </a:solidFill>
              </a:defRPr>
            </a:lvl1pPr>
            <a:lvl2pPr>
              <a:defRPr>
                <a:solidFill>
                  <a:srgbClr val="002060"/>
                </a:solidFill>
              </a:defRPr>
            </a:lvl2pPr>
            <a:lvl3pPr>
              <a:defRPr>
                <a:solidFill>
                  <a:srgbClr val="002060"/>
                </a:solidFill>
              </a:defRPr>
            </a:lvl3pPr>
            <a:lvl4pPr>
              <a:defRPr>
                <a:solidFill>
                  <a:srgbClr val="002060"/>
                </a:solidFill>
              </a:defRPr>
            </a:lvl4pPr>
            <a:lvl5pPr>
              <a:defRPr>
                <a:solidFill>
                  <a:srgbClr val="00206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3913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4415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4/19/2022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7918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965" y="586585"/>
            <a:ext cx="8246070" cy="763525"/>
          </a:xfrm>
        </p:spPr>
        <p:txBody>
          <a:bodyPr>
            <a:normAutofit/>
          </a:bodyPr>
          <a:lstStyle>
            <a:lvl1pPr algn="l">
              <a:defRPr sz="3600" baseline="0">
                <a:solidFill>
                  <a:srgbClr val="7030A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6879" y="1655520"/>
            <a:ext cx="4040188" cy="479822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rgbClr val="00206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6879" y="2127917"/>
            <a:ext cx="4040188" cy="2276294"/>
          </a:xfrm>
        </p:spPr>
        <p:txBody>
          <a:bodyPr/>
          <a:lstStyle>
            <a:lvl1pPr algn="ctr">
              <a:defRPr sz="2400">
                <a:solidFill>
                  <a:srgbClr val="002060"/>
                </a:solidFill>
              </a:defRPr>
            </a:lvl1pPr>
            <a:lvl2pPr algn="ctr">
              <a:defRPr sz="2000">
                <a:solidFill>
                  <a:srgbClr val="002060"/>
                </a:solidFill>
              </a:defRPr>
            </a:lvl2pPr>
            <a:lvl3pPr algn="ctr">
              <a:defRPr sz="1800">
                <a:solidFill>
                  <a:srgbClr val="002060"/>
                </a:solidFill>
              </a:defRPr>
            </a:lvl3pPr>
            <a:lvl4pPr algn="ctr">
              <a:defRPr sz="1600">
                <a:solidFill>
                  <a:srgbClr val="002060"/>
                </a:solidFill>
              </a:defRPr>
            </a:lvl4pPr>
            <a:lvl5pPr algn="ctr">
              <a:defRPr sz="1600">
                <a:solidFill>
                  <a:srgbClr val="002060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000" y="1655520"/>
            <a:ext cx="4041775" cy="479822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rgbClr val="00206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72000" y="2127917"/>
            <a:ext cx="4041775" cy="2276294"/>
          </a:xfrm>
        </p:spPr>
        <p:txBody>
          <a:bodyPr/>
          <a:lstStyle>
            <a:lvl1pPr algn="ctr">
              <a:defRPr sz="2400">
                <a:solidFill>
                  <a:srgbClr val="002060"/>
                </a:solidFill>
              </a:defRPr>
            </a:lvl1pPr>
            <a:lvl2pPr algn="ctr">
              <a:defRPr sz="2000">
                <a:solidFill>
                  <a:srgbClr val="002060"/>
                </a:solidFill>
              </a:defRPr>
            </a:lvl2pPr>
            <a:lvl3pPr algn="ctr">
              <a:defRPr sz="1800">
                <a:solidFill>
                  <a:srgbClr val="002060"/>
                </a:solidFill>
              </a:defRPr>
            </a:lvl3pPr>
            <a:lvl4pPr algn="ctr">
              <a:defRPr sz="1600">
                <a:solidFill>
                  <a:srgbClr val="002060"/>
                </a:solidFill>
              </a:defRPr>
            </a:lvl4pPr>
            <a:lvl5pPr algn="ctr">
              <a:defRPr sz="1600">
                <a:solidFill>
                  <a:srgbClr val="002060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4/19/2022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911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4/19/2022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7731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4/19/2022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8640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4/19/2022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4526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74F12-AA26-4AC8-9962-C36BB8F32554}" type="datetimeFigureOut">
              <a:rPr lang="en-US" smtClean="0"/>
              <a:pPr/>
              <a:t>4/19/2022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E867DF-3DCA-4725-94F0-F2B6BD747A82}"/>
              </a:ext>
            </a:extLst>
          </p:cNvPr>
          <p:cNvSpPr txBox="1"/>
          <p:nvPr userDrawn="1"/>
        </p:nvSpPr>
        <p:spPr>
          <a:xfrm>
            <a:off x="-9150" y="5213747"/>
            <a:ext cx="83896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This presentation uses a free template provided by FPPT.com</a:t>
            </a:r>
          </a:p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www.free-power-point-templates.com</a:t>
            </a:r>
          </a:p>
        </p:txBody>
      </p:sp>
    </p:spTree>
    <p:extLst>
      <p:ext uri="{BB962C8B-B14F-4D97-AF65-F5344CB8AC3E}">
        <p14:creationId xmlns:p14="http://schemas.microsoft.com/office/powerpoint/2010/main" val="1944039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1.jpeg">
            <a:extLst>
              <a:ext uri="{FF2B5EF4-FFF2-40B4-BE49-F238E27FC236}">
                <a16:creationId xmlns:a16="http://schemas.microsoft.com/office/drawing/2014/main" id="{F093CF0A-3AE5-4EEA-B054-B7B7B3755A6E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57200" y="1452365"/>
            <a:ext cx="3045865" cy="2179638"/>
          </a:xfrm>
          <a:prstGeom prst="rect">
            <a:avLst/>
          </a:prstGeom>
          <a:noFill/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2E88ADE-87C5-4331-9B94-3FFB27BECCC4}"/>
              </a:ext>
            </a:extLst>
          </p:cNvPr>
          <p:cNvSpPr txBox="1"/>
          <p:nvPr/>
        </p:nvSpPr>
        <p:spPr>
          <a:xfrm>
            <a:off x="4883066" y="3487980"/>
            <a:ext cx="3099819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u="sng" dirty="0">
                <a:solidFill>
                  <a:schemeClr val="tx2">
                    <a:lumMod val="75000"/>
                  </a:schemeClr>
                </a:solidFill>
              </a:rPr>
              <a:t>LECTURER  :-      PAUL LAIRD</a:t>
            </a:r>
            <a:endParaRPr lang="en-US" sz="1050" b="1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sz="1050" b="1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sz="1050" b="1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sz="1050" b="1" dirty="0">
                <a:solidFill>
                  <a:schemeClr val="tx2">
                    <a:lumMod val="75000"/>
                  </a:schemeClr>
                </a:solidFill>
              </a:rPr>
              <a:t>Presented By</a:t>
            </a:r>
          </a:p>
          <a:p>
            <a:r>
              <a:rPr lang="en-US" sz="1050" b="1" dirty="0" err="1">
                <a:solidFill>
                  <a:schemeClr val="tx2">
                    <a:lumMod val="75000"/>
                  </a:schemeClr>
                </a:solidFill>
              </a:rPr>
              <a:t>Aravinth</a:t>
            </a:r>
            <a:r>
              <a:rPr lang="en-US" sz="1050" b="1" dirty="0">
                <a:solidFill>
                  <a:schemeClr val="tx2">
                    <a:lumMod val="75000"/>
                  </a:schemeClr>
                </a:solidFill>
              </a:rPr>
              <a:t> Joshua </a:t>
            </a:r>
            <a:r>
              <a:rPr lang="en-US" sz="1050" b="1" dirty="0" err="1">
                <a:solidFill>
                  <a:schemeClr val="tx2">
                    <a:lumMod val="75000"/>
                  </a:schemeClr>
                </a:solidFill>
              </a:rPr>
              <a:t>santhi</a:t>
            </a:r>
            <a:endParaRPr lang="en-US" sz="1050" b="1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sz="1050" b="1" dirty="0">
                <a:solidFill>
                  <a:schemeClr val="tx2">
                    <a:lumMod val="75000"/>
                  </a:schemeClr>
                </a:solidFill>
              </a:rPr>
              <a:t>Paramjeet Singh</a:t>
            </a:r>
          </a:p>
          <a:p>
            <a:r>
              <a:rPr lang="en-US" sz="1050" b="1" dirty="0">
                <a:solidFill>
                  <a:schemeClr val="tx2">
                    <a:lumMod val="75000"/>
                  </a:schemeClr>
                </a:solidFill>
              </a:rPr>
              <a:t>Victor Obi Okeke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F822442-DA5A-4503-9799-E89B9A54AEA2}"/>
              </a:ext>
            </a:extLst>
          </p:cNvPr>
          <p:cNvSpPr/>
          <p:nvPr/>
        </p:nvSpPr>
        <p:spPr>
          <a:xfrm>
            <a:off x="4600515" y="1808225"/>
            <a:ext cx="4094519" cy="163121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u="sng" dirty="0">
                <a:ln w="0"/>
                <a:solidFill>
                  <a:schemeClr val="accent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-apple-system"/>
              </a:rPr>
              <a:t>CA02</a:t>
            </a:r>
            <a:endParaRPr lang="en-US" sz="2000" b="0" i="0" u="sng" cap="none" spc="0" dirty="0">
              <a:ln w="0"/>
              <a:solidFill>
                <a:schemeClr val="accent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-apple-system"/>
            </a:endParaRPr>
          </a:p>
          <a:p>
            <a:pPr algn="ctr"/>
            <a:endParaRPr lang="en-US" sz="2000" u="sng" dirty="0">
              <a:ln w="0"/>
              <a:solidFill>
                <a:schemeClr val="accent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-apple-system"/>
            </a:endParaRPr>
          </a:p>
          <a:p>
            <a:pPr algn="ctr"/>
            <a:r>
              <a:rPr lang="en-US" sz="2000" b="0" i="0" u="sng" cap="none" spc="0" dirty="0">
                <a:ln w="0"/>
                <a:solidFill>
                  <a:schemeClr val="accent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-apple-system"/>
              </a:rPr>
              <a:t>PRESENTATION</a:t>
            </a:r>
          </a:p>
          <a:p>
            <a:pPr algn="ctr"/>
            <a:endParaRPr lang="en-US" sz="2000" b="0" i="0" u="sng" cap="none" spc="0" dirty="0">
              <a:ln w="0"/>
              <a:solidFill>
                <a:schemeClr val="accent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-apple-system"/>
            </a:endParaRPr>
          </a:p>
          <a:p>
            <a:pPr marL="0" indent="0" algn="ctr">
              <a:buNone/>
            </a:pPr>
            <a:r>
              <a:rPr lang="en-US" sz="2000" u="sng" dirty="0">
                <a:ln w="0"/>
                <a:solidFill>
                  <a:schemeClr val="accent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-apple-system"/>
              </a:rPr>
              <a:t>Advance programming techniques</a:t>
            </a:r>
            <a:endParaRPr lang="en-US" sz="2000" b="0" cap="none" spc="0" dirty="0">
              <a:ln w="0"/>
              <a:solidFill>
                <a:schemeClr val="accent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39203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5367D5D-98D1-4CBF-8805-E2A70620F858}"/>
              </a:ext>
            </a:extLst>
          </p:cNvPr>
          <p:cNvSpPr txBox="1"/>
          <p:nvPr/>
        </p:nvSpPr>
        <p:spPr>
          <a:xfrm>
            <a:off x="3655770" y="2113635"/>
            <a:ext cx="1832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16289727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4169B57-7F07-454F-9C14-8D8E1794D4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92" y="891995"/>
            <a:ext cx="3015026" cy="194147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BD84916-98DE-49FD-AD6A-7C3CF5E692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25" y="3138879"/>
            <a:ext cx="2991244" cy="194112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83CBFE0-C12F-4F92-84FD-738A0F9FE20E}"/>
              </a:ext>
            </a:extLst>
          </p:cNvPr>
          <p:cNvSpPr txBox="1"/>
          <p:nvPr/>
        </p:nvSpPr>
        <p:spPr>
          <a:xfrm>
            <a:off x="3277321" y="1197405"/>
            <a:ext cx="49832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Upon initializing the main.py file the user can see two options one is to login </a:t>
            </a:r>
          </a:p>
          <a:p>
            <a:r>
              <a:rPr lang="en-US" sz="1200" dirty="0"/>
              <a:t>and one is to register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155463-2DB2-4935-8C4A-92C6AA235003}"/>
              </a:ext>
            </a:extLst>
          </p:cNvPr>
          <p:cNvSpPr txBox="1"/>
          <p:nvPr/>
        </p:nvSpPr>
        <p:spPr>
          <a:xfrm>
            <a:off x="3277321" y="3335275"/>
            <a:ext cx="46848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Once registered the user is able to use his credentials to login to the site</a:t>
            </a:r>
          </a:p>
        </p:txBody>
      </p:sp>
    </p:spTree>
    <p:extLst>
      <p:ext uri="{BB962C8B-B14F-4D97-AF65-F5344CB8AC3E}">
        <p14:creationId xmlns:p14="http://schemas.microsoft.com/office/powerpoint/2010/main" val="21862044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679188B-B4C0-4330-8AB7-C6981FE9C1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618" y="3034158"/>
            <a:ext cx="2860156" cy="182816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84F7857-5263-4DEC-8F4B-0A7795540D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617" y="1197405"/>
            <a:ext cx="2877396" cy="183246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AE964D8-62A1-4322-8BF1-CFF192EA2352}"/>
              </a:ext>
            </a:extLst>
          </p:cNvPr>
          <p:cNvSpPr txBox="1"/>
          <p:nvPr/>
        </p:nvSpPr>
        <p:spPr>
          <a:xfrm>
            <a:off x="3140029" y="1502815"/>
            <a:ext cx="43333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Upon login the user is presented with option to show the available</a:t>
            </a:r>
          </a:p>
          <a:p>
            <a:r>
              <a:rPr lang="en-US" sz="1200" dirty="0"/>
              <a:t> dresses  to book or to show the booking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60EAAEA-4956-4E61-BAB0-3E6D1DF425EE}"/>
              </a:ext>
            </a:extLst>
          </p:cNvPr>
          <p:cNvSpPr txBox="1"/>
          <p:nvPr/>
        </p:nvSpPr>
        <p:spPr>
          <a:xfrm>
            <a:off x="3044950" y="3363687"/>
            <a:ext cx="46446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Show dress would invoke the dress database to show all available items</a:t>
            </a:r>
          </a:p>
        </p:txBody>
      </p:sp>
    </p:spTree>
    <p:extLst>
      <p:ext uri="{BB962C8B-B14F-4D97-AF65-F5344CB8AC3E}">
        <p14:creationId xmlns:p14="http://schemas.microsoft.com/office/powerpoint/2010/main" val="23475645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74DB85A-5D05-4FA3-BDAC-C33619F99A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79" y="1044700"/>
            <a:ext cx="3005270" cy="195636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C87DD83-895B-454C-93EA-62615FEB35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16" y="3166759"/>
            <a:ext cx="2901395" cy="186408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40640A0-59CE-416E-8B9A-92DB54D71567}"/>
              </a:ext>
            </a:extLst>
          </p:cNvPr>
          <p:cNvSpPr txBox="1"/>
          <p:nvPr/>
        </p:nvSpPr>
        <p:spPr>
          <a:xfrm>
            <a:off x="3350360" y="1350110"/>
            <a:ext cx="52082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User is able to book he dress based on its dress id found in the show dress menu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D5982CC-FCEC-4016-91EF-B613BDD7223C}"/>
              </a:ext>
            </a:extLst>
          </p:cNvPr>
          <p:cNvSpPr txBox="1"/>
          <p:nvPr/>
        </p:nvSpPr>
        <p:spPr>
          <a:xfrm>
            <a:off x="3503065" y="3487980"/>
            <a:ext cx="48031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Upon successful booking the user is presented with the booking reference</a:t>
            </a:r>
          </a:p>
        </p:txBody>
      </p:sp>
    </p:spTree>
    <p:extLst>
      <p:ext uri="{BB962C8B-B14F-4D97-AF65-F5344CB8AC3E}">
        <p14:creationId xmlns:p14="http://schemas.microsoft.com/office/powerpoint/2010/main" val="29730376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4A4A9D8-FCD1-4D43-9806-C334A01C4C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6015" y="1044700"/>
            <a:ext cx="3817625" cy="244328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4129BC7-7FD4-401B-BA7C-109E824D32B5}"/>
              </a:ext>
            </a:extLst>
          </p:cNvPr>
          <p:cNvSpPr txBox="1"/>
          <p:nvPr/>
        </p:nvSpPr>
        <p:spPr>
          <a:xfrm>
            <a:off x="1365195" y="4098800"/>
            <a:ext cx="52568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Once the booking is finished the new booking ID is displayed in the show booking</a:t>
            </a:r>
          </a:p>
        </p:txBody>
      </p:sp>
    </p:spTree>
    <p:extLst>
      <p:ext uri="{BB962C8B-B14F-4D97-AF65-F5344CB8AC3E}">
        <p14:creationId xmlns:p14="http://schemas.microsoft.com/office/powerpoint/2010/main" val="24146165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96A18C9-7E2E-41C0-B925-8F31C2AE67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555" y="1074315"/>
            <a:ext cx="2367974" cy="15270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0FF65DB-0A7C-4DFA-9AFB-B2F1EC4C3C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55" y="2807715"/>
            <a:ext cx="2443280" cy="156014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4A6FE9D-522F-477F-B4D4-EEAE03902C8B}"/>
              </a:ext>
            </a:extLst>
          </p:cNvPr>
          <p:cNvSpPr txBox="1"/>
          <p:nvPr/>
        </p:nvSpPr>
        <p:spPr>
          <a:xfrm>
            <a:off x="2892245" y="433880"/>
            <a:ext cx="1306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Admin page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33746F2-C807-4BE8-92C8-B65508C266B5}"/>
              </a:ext>
            </a:extLst>
          </p:cNvPr>
          <p:cNvSpPr txBox="1"/>
          <p:nvPr/>
        </p:nvSpPr>
        <p:spPr>
          <a:xfrm>
            <a:off x="2532385" y="1350110"/>
            <a:ext cx="63241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Admin has super privileges to add or remove items or to cancel the booking based on booking ID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302371D-B113-451C-A93D-D6E5A2C5F224}"/>
              </a:ext>
            </a:extLst>
          </p:cNvPr>
          <p:cNvSpPr txBox="1"/>
          <p:nvPr/>
        </p:nvSpPr>
        <p:spPr>
          <a:xfrm>
            <a:off x="2700613" y="3029865"/>
            <a:ext cx="58407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Admin can add the items with the following  parameters to be added in the dress database</a:t>
            </a:r>
          </a:p>
        </p:txBody>
      </p:sp>
    </p:spTree>
    <p:extLst>
      <p:ext uri="{BB962C8B-B14F-4D97-AF65-F5344CB8AC3E}">
        <p14:creationId xmlns:p14="http://schemas.microsoft.com/office/powerpoint/2010/main" val="1715036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37CC5E6-5CB5-4F7C-A4A5-59D60A380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555" y="1044701"/>
            <a:ext cx="2402671" cy="15270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E9E2B6B-4853-4108-82A3-4AAD314EC8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55" y="3182570"/>
            <a:ext cx="2428680" cy="157896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B59CC83-5CBF-4C79-9131-3BBFCE2E9C1D}"/>
              </a:ext>
            </a:extLst>
          </p:cNvPr>
          <p:cNvSpPr txBox="1"/>
          <p:nvPr/>
        </p:nvSpPr>
        <p:spPr>
          <a:xfrm>
            <a:off x="2586835" y="1655520"/>
            <a:ext cx="37086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Admin can view the items available in the dress database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CA5F47F-BC11-44F4-B29B-6D83725142E9}"/>
              </a:ext>
            </a:extLst>
          </p:cNvPr>
          <p:cNvSpPr txBox="1"/>
          <p:nvPr/>
        </p:nvSpPr>
        <p:spPr>
          <a:xfrm>
            <a:off x="2739540" y="3647036"/>
            <a:ext cx="39296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Admin can remove the items available in the dress database</a:t>
            </a:r>
          </a:p>
        </p:txBody>
      </p:sp>
    </p:spTree>
    <p:extLst>
      <p:ext uri="{BB962C8B-B14F-4D97-AF65-F5344CB8AC3E}">
        <p14:creationId xmlns:p14="http://schemas.microsoft.com/office/powerpoint/2010/main" val="15030877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60869FC-6193-40FA-A146-FA6FBB37AA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260" y="1350110"/>
            <a:ext cx="2243283" cy="15301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F7770C4-87B7-4EEE-86E1-3127B820B8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397" y="3182570"/>
            <a:ext cx="2112481" cy="135011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3106974-5721-4D79-932E-6824FDF5D237}"/>
              </a:ext>
            </a:extLst>
          </p:cNvPr>
          <p:cNvSpPr txBox="1"/>
          <p:nvPr/>
        </p:nvSpPr>
        <p:spPr>
          <a:xfrm>
            <a:off x="3197655" y="1502815"/>
            <a:ext cx="41323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Admin can view the bookings available in the booking database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D17F1BB-87F3-42A5-9DBB-8F878D8EE48F}"/>
              </a:ext>
            </a:extLst>
          </p:cNvPr>
          <p:cNvSpPr txBox="1"/>
          <p:nvPr/>
        </p:nvSpPr>
        <p:spPr>
          <a:xfrm>
            <a:off x="3044950" y="3580626"/>
            <a:ext cx="36541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Admin can cancel the bookings in the booking database</a:t>
            </a:r>
          </a:p>
        </p:txBody>
      </p:sp>
    </p:spTree>
    <p:extLst>
      <p:ext uri="{BB962C8B-B14F-4D97-AF65-F5344CB8AC3E}">
        <p14:creationId xmlns:p14="http://schemas.microsoft.com/office/powerpoint/2010/main" val="20587149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828E857-9B2F-4195-9AC7-48D85CFAD5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375" y="1502815"/>
            <a:ext cx="4058604" cy="262403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FF43756-7588-4740-A50B-5F2CCC354A1A}"/>
              </a:ext>
            </a:extLst>
          </p:cNvPr>
          <p:cNvSpPr txBox="1"/>
          <p:nvPr/>
        </p:nvSpPr>
        <p:spPr>
          <a:xfrm>
            <a:off x="5030115" y="2294751"/>
            <a:ext cx="39598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Admin can see all the users information in the user database</a:t>
            </a:r>
          </a:p>
        </p:txBody>
      </p:sp>
    </p:spTree>
    <p:extLst>
      <p:ext uri="{BB962C8B-B14F-4D97-AF65-F5344CB8AC3E}">
        <p14:creationId xmlns:p14="http://schemas.microsoft.com/office/powerpoint/2010/main" val="27695255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222</Words>
  <Application>Microsoft Office PowerPoint</Application>
  <PresentationFormat>On-screen Show (16:9)</PresentationFormat>
  <Paragraphs>30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-apple-system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2017-08-01T15:40:51Z</dcterms:created>
  <dcterms:modified xsi:type="dcterms:W3CDTF">2022-04-19T11:10:58Z</dcterms:modified>
</cp:coreProperties>
</file>